
<file path=[Content_Types].xml><?xml version="1.0" encoding="utf-8"?>
<Types xmlns="http://schemas.openxmlformats.org/package/2006/content-types"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7556500" cy="10693400"/>
  <p:notesSz cx="6797675" cy="9926638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2178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042361"/>
            <a:ext cx="7560309" cy="3774440"/>
          </a:xfrm>
          <a:custGeom>
            <a:avLst/>
            <a:gdLst/>
            <a:ahLst/>
            <a:cxnLst/>
            <a:rect l="l" t="t" r="r" b="b"/>
            <a:pathLst>
              <a:path w="7560309" h="3774440">
                <a:moveTo>
                  <a:pt x="7560005" y="0"/>
                </a:moveTo>
                <a:lnTo>
                  <a:pt x="0" y="0"/>
                </a:lnTo>
                <a:lnTo>
                  <a:pt x="0" y="3773842"/>
                </a:lnTo>
                <a:lnTo>
                  <a:pt x="7560005" y="3773842"/>
                </a:lnTo>
                <a:lnTo>
                  <a:pt x="7560005" y="0"/>
                </a:lnTo>
                <a:close/>
              </a:path>
            </a:pathLst>
          </a:custGeom>
          <a:solidFill>
            <a:srgbClr val="C0282D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3042361"/>
            <a:ext cx="7560309" cy="3769995"/>
          </a:xfrm>
          <a:custGeom>
            <a:avLst/>
            <a:gdLst/>
            <a:ahLst/>
            <a:cxnLst/>
            <a:rect l="l" t="t" r="r" b="b"/>
            <a:pathLst>
              <a:path w="7560309" h="3769995">
                <a:moveTo>
                  <a:pt x="1943404" y="0"/>
                </a:moveTo>
                <a:lnTo>
                  <a:pt x="727113" y="0"/>
                </a:lnTo>
                <a:lnTo>
                  <a:pt x="727113" y="1254023"/>
                </a:lnTo>
                <a:lnTo>
                  <a:pt x="0" y="1254023"/>
                </a:lnTo>
                <a:lnTo>
                  <a:pt x="0" y="2511958"/>
                </a:lnTo>
                <a:lnTo>
                  <a:pt x="727113" y="2511958"/>
                </a:lnTo>
                <a:lnTo>
                  <a:pt x="727113" y="1257947"/>
                </a:lnTo>
                <a:lnTo>
                  <a:pt x="1943404" y="1257947"/>
                </a:lnTo>
                <a:lnTo>
                  <a:pt x="1943404" y="0"/>
                </a:lnTo>
                <a:close/>
              </a:path>
              <a:path w="7560309" h="3769995">
                <a:moveTo>
                  <a:pt x="6808559" y="0"/>
                </a:moveTo>
                <a:lnTo>
                  <a:pt x="5592254" y="0"/>
                </a:lnTo>
                <a:lnTo>
                  <a:pt x="5592254" y="1254023"/>
                </a:lnTo>
                <a:lnTo>
                  <a:pt x="4375975" y="1254023"/>
                </a:lnTo>
                <a:lnTo>
                  <a:pt x="4375975" y="0"/>
                </a:lnTo>
                <a:lnTo>
                  <a:pt x="3159671" y="0"/>
                </a:lnTo>
                <a:lnTo>
                  <a:pt x="3159671" y="1257947"/>
                </a:lnTo>
                <a:lnTo>
                  <a:pt x="1943404" y="1257947"/>
                </a:lnTo>
                <a:lnTo>
                  <a:pt x="1943404" y="2511958"/>
                </a:lnTo>
                <a:lnTo>
                  <a:pt x="727113" y="2511958"/>
                </a:lnTo>
                <a:lnTo>
                  <a:pt x="727113" y="3769906"/>
                </a:lnTo>
                <a:lnTo>
                  <a:pt x="1943404" y="3769906"/>
                </a:lnTo>
                <a:lnTo>
                  <a:pt x="1943404" y="2515895"/>
                </a:lnTo>
                <a:lnTo>
                  <a:pt x="3159671" y="2515895"/>
                </a:lnTo>
                <a:lnTo>
                  <a:pt x="3159671" y="3769906"/>
                </a:lnTo>
                <a:lnTo>
                  <a:pt x="4375975" y="3769906"/>
                </a:lnTo>
                <a:lnTo>
                  <a:pt x="4375975" y="2511958"/>
                </a:lnTo>
                <a:lnTo>
                  <a:pt x="3159696" y="2511958"/>
                </a:lnTo>
                <a:lnTo>
                  <a:pt x="3159696" y="1257947"/>
                </a:lnTo>
                <a:lnTo>
                  <a:pt x="4375975" y="1257947"/>
                </a:lnTo>
                <a:lnTo>
                  <a:pt x="4375975" y="2511958"/>
                </a:lnTo>
                <a:lnTo>
                  <a:pt x="5592267" y="2511958"/>
                </a:lnTo>
                <a:lnTo>
                  <a:pt x="5592267" y="1257947"/>
                </a:lnTo>
                <a:lnTo>
                  <a:pt x="6808559" y="1257947"/>
                </a:lnTo>
                <a:lnTo>
                  <a:pt x="6808559" y="0"/>
                </a:lnTo>
                <a:close/>
              </a:path>
              <a:path w="7560309" h="3769995">
                <a:moveTo>
                  <a:pt x="6828841" y="2511958"/>
                </a:moveTo>
                <a:lnTo>
                  <a:pt x="5612536" y="2511958"/>
                </a:lnTo>
                <a:lnTo>
                  <a:pt x="5612536" y="3769906"/>
                </a:lnTo>
                <a:lnTo>
                  <a:pt x="6828841" y="3769906"/>
                </a:lnTo>
                <a:lnTo>
                  <a:pt x="6828841" y="2511958"/>
                </a:lnTo>
                <a:close/>
              </a:path>
              <a:path w="7560309" h="3769995">
                <a:moveTo>
                  <a:pt x="7560005" y="1254023"/>
                </a:moveTo>
                <a:lnTo>
                  <a:pt x="6828841" y="1254023"/>
                </a:lnTo>
                <a:lnTo>
                  <a:pt x="6828841" y="2511958"/>
                </a:lnTo>
                <a:lnTo>
                  <a:pt x="7560005" y="2511958"/>
                </a:lnTo>
                <a:lnTo>
                  <a:pt x="7560005" y="1254023"/>
                </a:lnTo>
                <a:close/>
              </a:path>
            </a:pathLst>
          </a:custGeom>
          <a:solidFill>
            <a:srgbClr val="CF872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"/>
            <a:ext cx="7559992" cy="369721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3434"/>
            <a:ext cx="7559992" cy="4157471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452539" y="4136046"/>
            <a:ext cx="3126105" cy="1675764"/>
          </a:xfrm>
          <a:custGeom>
            <a:avLst/>
            <a:gdLst/>
            <a:ahLst/>
            <a:cxnLst/>
            <a:rect l="l" t="t" r="r" b="b"/>
            <a:pathLst>
              <a:path w="3126104" h="1675764">
                <a:moveTo>
                  <a:pt x="3125851" y="842822"/>
                </a:moveTo>
                <a:lnTo>
                  <a:pt x="3124441" y="793915"/>
                </a:lnTo>
                <a:lnTo>
                  <a:pt x="3120250" y="745731"/>
                </a:lnTo>
                <a:lnTo>
                  <a:pt x="3113367" y="698385"/>
                </a:lnTo>
                <a:lnTo>
                  <a:pt x="3103867" y="651929"/>
                </a:lnTo>
                <a:lnTo>
                  <a:pt x="3091827" y="606463"/>
                </a:lnTo>
                <a:lnTo>
                  <a:pt x="3077324" y="562038"/>
                </a:lnTo>
                <a:lnTo>
                  <a:pt x="3060433" y="518756"/>
                </a:lnTo>
                <a:lnTo>
                  <a:pt x="3041231" y="476694"/>
                </a:lnTo>
                <a:lnTo>
                  <a:pt x="3019806" y="435914"/>
                </a:lnTo>
                <a:lnTo>
                  <a:pt x="2996234" y="396506"/>
                </a:lnTo>
                <a:lnTo>
                  <a:pt x="2970593" y="358546"/>
                </a:lnTo>
                <a:lnTo>
                  <a:pt x="2942958" y="322110"/>
                </a:lnTo>
                <a:lnTo>
                  <a:pt x="2913392" y="287274"/>
                </a:lnTo>
                <a:lnTo>
                  <a:pt x="2882011" y="254127"/>
                </a:lnTo>
                <a:lnTo>
                  <a:pt x="2848851" y="222732"/>
                </a:lnTo>
                <a:lnTo>
                  <a:pt x="2814015" y="193179"/>
                </a:lnTo>
                <a:lnTo>
                  <a:pt x="2777579" y="165531"/>
                </a:lnTo>
                <a:lnTo>
                  <a:pt x="2739618" y="139890"/>
                </a:lnTo>
                <a:lnTo>
                  <a:pt x="2700210" y="116319"/>
                </a:lnTo>
                <a:lnTo>
                  <a:pt x="2659430" y="94894"/>
                </a:lnTo>
                <a:lnTo>
                  <a:pt x="2617368" y="75692"/>
                </a:lnTo>
                <a:lnTo>
                  <a:pt x="2574086" y="58801"/>
                </a:lnTo>
                <a:lnTo>
                  <a:pt x="2529662" y="44297"/>
                </a:lnTo>
                <a:lnTo>
                  <a:pt x="2484196" y="32258"/>
                </a:lnTo>
                <a:lnTo>
                  <a:pt x="2437739" y="22758"/>
                </a:lnTo>
                <a:lnTo>
                  <a:pt x="2390394" y="15875"/>
                </a:lnTo>
                <a:lnTo>
                  <a:pt x="2342210" y="11684"/>
                </a:lnTo>
                <a:lnTo>
                  <a:pt x="2293289" y="10261"/>
                </a:lnTo>
                <a:lnTo>
                  <a:pt x="2244369" y="11684"/>
                </a:lnTo>
                <a:lnTo>
                  <a:pt x="2196198" y="15875"/>
                </a:lnTo>
                <a:lnTo>
                  <a:pt x="2148852" y="22758"/>
                </a:lnTo>
                <a:lnTo>
                  <a:pt x="2102396" y="32258"/>
                </a:lnTo>
                <a:lnTo>
                  <a:pt x="2056930" y="44297"/>
                </a:lnTo>
                <a:lnTo>
                  <a:pt x="2012505" y="58801"/>
                </a:lnTo>
                <a:lnTo>
                  <a:pt x="1969223" y="75692"/>
                </a:lnTo>
                <a:lnTo>
                  <a:pt x="1927161" y="94894"/>
                </a:lnTo>
                <a:lnTo>
                  <a:pt x="1886381" y="116319"/>
                </a:lnTo>
                <a:lnTo>
                  <a:pt x="1846973" y="139890"/>
                </a:lnTo>
                <a:lnTo>
                  <a:pt x="1809013" y="165531"/>
                </a:lnTo>
                <a:lnTo>
                  <a:pt x="1772577" y="193179"/>
                </a:lnTo>
                <a:lnTo>
                  <a:pt x="1737741" y="222732"/>
                </a:lnTo>
                <a:lnTo>
                  <a:pt x="1704594" y="254127"/>
                </a:lnTo>
                <a:lnTo>
                  <a:pt x="1673199" y="287274"/>
                </a:lnTo>
                <a:lnTo>
                  <a:pt x="1643646" y="322110"/>
                </a:lnTo>
                <a:lnTo>
                  <a:pt x="1616011" y="358546"/>
                </a:lnTo>
                <a:lnTo>
                  <a:pt x="1590357" y="396506"/>
                </a:lnTo>
                <a:lnTo>
                  <a:pt x="1566786" y="435914"/>
                </a:lnTo>
                <a:lnTo>
                  <a:pt x="1565617" y="438137"/>
                </a:lnTo>
                <a:lnTo>
                  <a:pt x="1559064" y="425653"/>
                </a:lnTo>
                <a:lnTo>
                  <a:pt x="1535493" y="386245"/>
                </a:lnTo>
                <a:lnTo>
                  <a:pt x="1509852" y="348272"/>
                </a:lnTo>
                <a:lnTo>
                  <a:pt x="1482204" y="311835"/>
                </a:lnTo>
                <a:lnTo>
                  <a:pt x="1452651" y="277012"/>
                </a:lnTo>
                <a:lnTo>
                  <a:pt x="1421257" y="243852"/>
                </a:lnTo>
                <a:lnTo>
                  <a:pt x="1388110" y="212458"/>
                </a:lnTo>
                <a:lnTo>
                  <a:pt x="1353273" y="182905"/>
                </a:lnTo>
                <a:lnTo>
                  <a:pt x="1316837" y="155270"/>
                </a:lnTo>
                <a:lnTo>
                  <a:pt x="1278877" y="129628"/>
                </a:lnTo>
                <a:lnTo>
                  <a:pt x="1239469" y="106045"/>
                </a:lnTo>
                <a:lnTo>
                  <a:pt x="1198689" y="84620"/>
                </a:lnTo>
                <a:lnTo>
                  <a:pt x="1156627" y="65430"/>
                </a:lnTo>
                <a:lnTo>
                  <a:pt x="1113345" y="48539"/>
                </a:lnTo>
                <a:lnTo>
                  <a:pt x="1068920" y="34036"/>
                </a:lnTo>
                <a:lnTo>
                  <a:pt x="1023454" y="21996"/>
                </a:lnTo>
                <a:lnTo>
                  <a:pt x="976998" y="12484"/>
                </a:lnTo>
                <a:lnTo>
                  <a:pt x="929640" y="5600"/>
                </a:lnTo>
                <a:lnTo>
                  <a:pt x="881468" y="1409"/>
                </a:lnTo>
                <a:lnTo>
                  <a:pt x="832548" y="0"/>
                </a:lnTo>
                <a:lnTo>
                  <a:pt x="783628" y="1409"/>
                </a:lnTo>
                <a:lnTo>
                  <a:pt x="735457" y="5600"/>
                </a:lnTo>
                <a:lnTo>
                  <a:pt x="688111" y="12484"/>
                </a:lnTo>
                <a:lnTo>
                  <a:pt x="641654" y="21996"/>
                </a:lnTo>
                <a:lnTo>
                  <a:pt x="596176" y="34036"/>
                </a:lnTo>
                <a:lnTo>
                  <a:pt x="551764" y="48539"/>
                </a:lnTo>
                <a:lnTo>
                  <a:pt x="508482" y="65430"/>
                </a:lnTo>
                <a:lnTo>
                  <a:pt x="466420" y="84620"/>
                </a:lnTo>
                <a:lnTo>
                  <a:pt x="425640" y="106045"/>
                </a:lnTo>
                <a:lnTo>
                  <a:pt x="386232" y="129628"/>
                </a:lnTo>
                <a:lnTo>
                  <a:pt x="348272" y="155270"/>
                </a:lnTo>
                <a:lnTo>
                  <a:pt x="311835" y="182905"/>
                </a:lnTo>
                <a:lnTo>
                  <a:pt x="276999" y="212458"/>
                </a:lnTo>
                <a:lnTo>
                  <a:pt x="243852" y="243852"/>
                </a:lnTo>
                <a:lnTo>
                  <a:pt x="212458" y="277012"/>
                </a:lnTo>
                <a:lnTo>
                  <a:pt x="182905" y="311835"/>
                </a:lnTo>
                <a:lnTo>
                  <a:pt x="155270" y="348272"/>
                </a:lnTo>
                <a:lnTo>
                  <a:pt x="129616" y="386245"/>
                </a:lnTo>
                <a:lnTo>
                  <a:pt x="106045" y="425653"/>
                </a:lnTo>
                <a:lnTo>
                  <a:pt x="84620" y="466420"/>
                </a:lnTo>
                <a:lnTo>
                  <a:pt x="65430" y="508495"/>
                </a:lnTo>
                <a:lnTo>
                  <a:pt x="48539" y="551776"/>
                </a:lnTo>
                <a:lnTo>
                  <a:pt x="34036" y="596188"/>
                </a:lnTo>
                <a:lnTo>
                  <a:pt x="21983" y="641667"/>
                </a:lnTo>
                <a:lnTo>
                  <a:pt x="12484" y="688111"/>
                </a:lnTo>
                <a:lnTo>
                  <a:pt x="5600" y="735469"/>
                </a:lnTo>
                <a:lnTo>
                  <a:pt x="1409" y="783640"/>
                </a:lnTo>
                <a:lnTo>
                  <a:pt x="0" y="832561"/>
                </a:lnTo>
                <a:lnTo>
                  <a:pt x="1409" y="881481"/>
                </a:lnTo>
                <a:lnTo>
                  <a:pt x="5600" y="929652"/>
                </a:lnTo>
                <a:lnTo>
                  <a:pt x="12484" y="977011"/>
                </a:lnTo>
                <a:lnTo>
                  <a:pt x="21983" y="1023454"/>
                </a:lnTo>
                <a:lnTo>
                  <a:pt x="34036" y="1068933"/>
                </a:lnTo>
                <a:lnTo>
                  <a:pt x="48539" y="1113345"/>
                </a:lnTo>
                <a:lnTo>
                  <a:pt x="65430" y="1156627"/>
                </a:lnTo>
                <a:lnTo>
                  <a:pt x="84620" y="1198702"/>
                </a:lnTo>
                <a:lnTo>
                  <a:pt x="106045" y="1239481"/>
                </a:lnTo>
                <a:lnTo>
                  <a:pt x="129616" y="1278890"/>
                </a:lnTo>
                <a:lnTo>
                  <a:pt x="155270" y="1316850"/>
                </a:lnTo>
                <a:lnTo>
                  <a:pt x="182905" y="1353286"/>
                </a:lnTo>
                <a:lnTo>
                  <a:pt x="212458" y="1388122"/>
                </a:lnTo>
                <a:lnTo>
                  <a:pt x="243852" y="1421269"/>
                </a:lnTo>
                <a:lnTo>
                  <a:pt x="276999" y="1452664"/>
                </a:lnTo>
                <a:lnTo>
                  <a:pt x="311835" y="1482217"/>
                </a:lnTo>
                <a:lnTo>
                  <a:pt x="348272" y="1509852"/>
                </a:lnTo>
                <a:lnTo>
                  <a:pt x="386232" y="1535506"/>
                </a:lnTo>
                <a:lnTo>
                  <a:pt x="425640" y="1559077"/>
                </a:lnTo>
                <a:lnTo>
                  <a:pt x="466420" y="1580502"/>
                </a:lnTo>
                <a:lnTo>
                  <a:pt x="508482" y="1599692"/>
                </a:lnTo>
                <a:lnTo>
                  <a:pt x="551764" y="1616583"/>
                </a:lnTo>
                <a:lnTo>
                  <a:pt x="596176" y="1631086"/>
                </a:lnTo>
                <a:lnTo>
                  <a:pt x="641654" y="1643138"/>
                </a:lnTo>
                <a:lnTo>
                  <a:pt x="688111" y="1652638"/>
                </a:lnTo>
                <a:lnTo>
                  <a:pt x="735457" y="1659521"/>
                </a:lnTo>
                <a:lnTo>
                  <a:pt x="783628" y="1663712"/>
                </a:lnTo>
                <a:lnTo>
                  <a:pt x="832548" y="1665122"/>
                </a:lnTo>
                <a:lnTo>
                  <a:pt x="881468" y="1663712"/>
                </a:lnTo>
                <a:lnTo>
                  <a:pt x="929640" y="1659521"/>
                </a:lnTo>
                <a:lnTo>
                  <a:pt x="976998" y="1652638"/>
                </a:lnTo>
                <a:lnTo>
                  <a:pt x="1023454" y="1643138"/>
                </a:lnTo>
                <a:lnTo>
                  <a:pt x="1068920" y="1631086"/>
                </a:lnTo>
                <a:lnTo>
                  <a:pt x="1113345" y="1616583"/>
                </a:lnTo>
                <a:lnTo>
                  <a:pt x="1156627" y="1599692"/>
                </a:lnTo>
                <a:lnTo>
                  <a:pt x="1198689" y="1580502"/>
                </a:lnTo>
                <a:lnTo>
                  <a:pt x="1239469" y="1559077"/>
                </a:lnTo>
                <a:lnTo>
                  <a:pt x="1278877" y="1535506"/>
                </a:lnTo>
                <a:lnTo>
                  <a:pt x="1316837" y="1509852"/>
                </a:lnTo>
                <a:lnTo>
                  <a:pt x="1353273" y="1482217"/>
                </a:lnTo>
                <a:lnTo>
                  <a:pt x="1388110" y="1452664"/>
                </a:lnTo>
                <a:lnTo>
                  <a:pt x="1421257" y="1421269"/>
                </a:lnTo>
                <a:lnTo>
                  <a:pt x="1452651" y="1388122"/>
                </a:lnTo>
                <a:lnTo>
                  <a:pt x="1482204" y="1353286"/>
                </a:lnTo>
                <a:lnTo>
                  <a:pt x="1509852" y="1316850"/>
                </a:lnTo>
                <a:lnTo>
                  <a:pt x="1535493" y="1278890"/>
                </a:lnTo>
                <a:lnTo>
                  <a:pt x="1559064" y="1239481"/>
                </a:lnTo>
                <a:lnTo>
                  <a:pt x="1560220" y="1237272"/>
                </a:lnTo>
                <a:lnTo>
                  <a:pt x="1566786" y="1249743"/>
                </a:lnTo>
                <a:lnTo>
                  <a:pt x="1590357" y="1289151"/>
                </a:lnTo>
                <a:lnTo>
                  <a:pt x="1616011" y="1327111"/>
                </a:lnTo>
                <a:lnTo>
                  <a:pt x="1643646" y="1363548"/>
                </a:lnTo>
                <a:lnTo>
                  <a:pt x="1673199" y="1398384"/>
                </a:lnTo>
                <a:lnTo>
                  <a:pt x="1704594" y="1431531"/>
                </a:lnTo>
                <a:lnTo>
                  <a:pt x="1737741" y="1462925"/>
                </a:lnTo>
                <a:lnTo>
                  <a:pt x="1772577" y="1492478"/>
                </a:lnTo>
                <a:lnTo>
                  <a:pt x="1809013" y="1520126"/>
                </a:lnTo>
                <a:lnTo>
                  <a:pt x="1846973" y="1545767"/>
                </a:lnTo>
                <a:lnTo>
                  <a:pt x="1886381" y="1569339"/>
                </a:lnTo>
                <a:lnTo>
                  <a:pt x="1927161" y="1590763"/>
                </a:lnTo>
                <a:lnTo>
                  <a:pt x="1969223" y="1609966"/>
                </a:lnTo>
                <a:lnTo>
                  <a:pt x="2012505" y="1626857"/>
                </a:lnTo>
                <a:lnTo>
                  <a:pt x="2056930" y="1641360"/>
                </a:lnTo>
                <a:lnTo>
                  <a:pt x="2102396" y="1653400"/>
                </a:lnTo>
                <a:lnTo>
                  <a:pt x="2148852" y="1662899"/>
                </a:lnTo>
                <a:lnTo>
                  <a:pt x="2196198" y="1669783"/>
                </a:lnTo>
                <a:lnTo>
                  <a:pt x="2244369" y="1673974"/>
                </a:lnTo>
                <a:lnTo>
                  <a:pt x="2293289" y="1675384"/>
                </a:lnTo>
                <a:lnTo>
                  <a:pt x="2342210" y="1673974"/>
                </a:lnTo>
                <a:lnTo>
                  <a:pt x="2390394" y="1669783"/>
                </a:lnTo>
                <a:lnTo>
                  <a:pt x="2437739" y="1662899"/>
                </a:lnTo>
                <a:lnTo>
                  <a:pt x="2484196" y="1653400"/>
                </a:lnTo>
                <a:lnTo>
                  <a:pt x="2529662" y="1641360"/>
                </a:lnTo>
                <a:lnTo>
                  <a:pt x="2574086" y="1626857"/>
                </a:lnTo>
                <a:lnTo>
                  <a:pt x="2617368" y="1609966"/>
                </a:lnTo>
                <a:lnTo>
                  <a:pt x="2659430" y="1590763"/>
                </a:lnTo>
                <a:lnTo>
                  <a:pt x="2700210" y="1569339"/>
                </a:lnTo>
                <a:lnTo>
                  <a:pt x="2739618" y="1545767"/>
                </a:lnTo>
                <a:lnTo>
                  <a:pt x="2777579" y="1520126"/>
                </a:lnTo>
                <a:lnTo>
                  <a:pt x="2814015" y="1492478"/>
                </a:lnTo>
                <a:lnTo>
                  <a:pt x="2848851" y="1462925"/>
                </a:lnTo>
                <a:lnTo>
                  <a:pt x="2882011" y="1431531"/>
                </a:lnTo>
                <a:lnTo>
                  <a:pt x="2913392" y="1398384"/>
                </a:lnTo>
                <a:lnTo>
                  <a:pt x="2942958" y="1363548"/>
                </a:lnTo>
                <a:lnTo>
                  <a:pt x="2970593" y="1327111"/>
                </a:lnTo>
                <a:lnTo>
                  <a:pt x="2996234" y="1289151"/>
                </a:lnTo>
                <a:lnTo>
                  <a:pt x="3019806" y="1249743"/>
                </a:lnTo>
                <a:lnTo>
                  <a:pt x="3041231" y="1208963"/>
                </a:lnTo>
                <a:lnTo>
                  <a:pt x="3060433" y="1166901"/>
                </a:lnTo>
                <a:lnTo>
                  <a:pt x="3077324" y="1123619"/>
                </a:lnTo>
                <a:lnTo>
                  <a:pt x="3091827" y="1079195"/>
                </a:lnTo>
                <a:lnTo>
                  <a:pt x="3103867" y="1033729"/>
                </a:lnTo>
                <a:lnTo>
                  <a:pt x="3113367" y="987272"/>
                </a:lnTo>
                <a:lnTo>
                  <a:pt x="3120250" y="939927"/>
                </a:lnTo>
                <a:lnTo>
                  <a:pt x="3124441" y="891743"/>
                </a:lnTo>
                <a:lnTo>
                  <a:pt x="3125851" y="842822"/>
                </a:lnTo>
                <a:close/>
              </a:path>
            </a:pathLst>
          </a:custGeom>
          <a:solidFill>
            <a:srgbClr val="F8E8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jpg"/><Relationship Id="rId3" Type="http://schemas.openxmlformats.org/officeDocument/2006/relationships/image" Target="../media/image4.png"/><Relationship Id="rId21" Type="http://schemas.openxmlformats.org/officeDocument/2006/relationships/image" Target="../media/image22.emf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8199" y="3898900"/>
            <a:ext cx="6901792" cy="14747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4250" spc="2977" baseline="-10526" dirty="0" err="1">
                <a:solidFill>
                  <a:srgbClr val="C0282D"/>
                </a:solidFill>
                <a:latin typeface="07やさしさアンチック" panose="02000600000000000000" pitchFamily="50" charset="-128"/>
                <a:ea typeface="07やさしさアンチック" panose="02000600000000000000" pitchFamily="50" charset="-128"/>
                <a:cs typeface="Microsoft JhengHei UI"/>
              </a:rPr>
              <a:t>落</a:t>
            </a:r>
            <a:r>
              <a:rPr sz="14250" baseline="-11695" dirty="0" err="1">
                <a:solidFill>
                  <a:srgbClr val="C0282D"/>
                </a:solidFill>
                <a:latin typeface="07やさしさアンチック" panose="02000600000000000000" pitchFamily="50" charset="-128"/>
                <a:ea typeface="07やさしさアンチック" panose="02000600000000000000" pitchFamily="50" charset="-128"/>
                <a:cs typeface="Microsoft JhengHei UI"/>
              </a:rPr>
              <a:t>語</a:t>
            </a:r>
            <a:r>
              <a:rPr sz="9900" baseline="-11695" dirty="0">
                <a:solidFill>
                  <a:srgbClr val="C0282D"/>
                </a:solidFill>
                <a:latin typeface="07やさしさアンチック" panose="02000600000000000000" pitchFamily="50" charset="-128"/>
                <a:ea typeface="07やさしさアンチック" panose="02000600000000000000" pitchFamily="50" charset="-128"/>
                <a:cs typeface="Microsoft JhengHei UI"/>
              </a:rPr>
              <a:t> </a:t>
            </a:r>
            <a:r>
              <a:rPr sz="5200" spc="-10" dirty="0" err="1">
                <a:solidFill>
                  <a:srgbClr val="FFFFFF"/>
                </a:solidFill>
                <a:latin typeface="07やさしさアンチック" panose="02000600000000000000" pitchFamily="50" charset="-128"/>
                <a:ea typeface="07やさしさアンチック" panose="02000600000000000000" pitchFamily="50" charset="-128"/>
                <a:cs typeface="Microsoft JhengHei UI"/>
              </a:rPr>
              <a:t>コンテンツ</a:t>
            </a:r>
            <a:endParaRPr sz="5200" dirty="0">
              <a:latin typeface="07やさしさアンチック" panose="02000600000000000000" pitchFamily="50" charset="-128"/>
              <a:ea typeface="07やさしさアンチック" panose="02000600000000000000" pitchFamily="50" charset="-128"/>
              <a:cs typeface="Microsoft JhengHei U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3050" y="3414400"/>
            <a:ext cx="347980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10" dirty="0">
                <a:solidFill>
                  <a:srgbClr val="FFFFFF"/>
                </a:solidFill>
                <a:latin typeface="07やさしさアンチック" panose="02000600000000000000" pitchFamily="50" charset="-128"/>
                <a:ea typeface="07やさしさアンチック" panose="02000600000000000000" pitchFamily="50" charset="-128"/>
                <a:cs typeface="Microsoft JhengHei UI"/>
              </a:rPr>
              <a:t>オーディオブック</a:t>
            </a:r>
            <a:endParaRPr sz="3400" dirty="0">
              <a:latin typeface="07やさしさアンチック" panose="02000600000000000000" pitchFamily="50" charset="-128"/>
              <a:ea typeface="07やさしさアンチック" panose="02000600000000000000" pitchFamily="50" charset="-128"/>
              <a:cs typeface="Microsoft JhengHei U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9828504"/>
            <a:ext cx="7560309" cy="863600"/>
          </a:xfrm>
          <a:custGeom>
            <a:avLst/>
            <a:gdLst/>
            <a:ahLst/>
            <a:cxnLst/>
            <a:rect l="l" t="t" r="r" b="b"/>
            <a:pathLst>
              <a:path w="7560309" h="863600">
                <a:moveTo>
                  <a:pt x="0" y="863498"/>
                </a:moveTo>
                <a:lnTo>
                  <a:pt x="0" y="0"/>
                </a:lnTo>
                <a:lnTo>
                  <a:pt x="7560005" y="0"/>
                </a:lnTo>
                <a:lnTo>
                  <a:pt x="7560005" y="863498"/>
                </a:lnTo>
                <a:lnTo>
                  <a:pt x="0" y="863498"/>
                </a:lnTo>
                <a:close/>
              </a:path>
            </a:pathLst>
          </a:custGeom>
          <a:solidFill>
            <a:srgbClr val="C78531"/>
          </a:solidFill>
        </p:spPr>
        <p:txBody>
          <a:bodyPr wrap="square" lIns="0" tIns="0" rIns="0" bIns="0" rtlCol="0" anchor="ctr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660263" y="9858216"/>
            <a:ext cx="1533842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chemeClr val="bg1"/>
                </a:solidFill>
                <a:latin typeface="07やさしさアンチック" panose="02000600000000000000" pitchFamily="50" charset="-128"/>
                <a:ea typeface="07やさしさアンチック" panose="02000600000000000000" pitchFamily="50" charset="-128"/>
                <a:cs typeface="Microsoft JhengHei UI"/>
              </a:rPr>
              <a:t>2024</a:t>
            </a:r>
            <a:r>
              <a:rPr sz="1200" spc="-20" dirty="0">
                <a:solidFill>
                  <a:schemeClr val="bg1"/>
                </a:solidFill>
                <a:latin typeface="07やさしさアンチック" panose="02000600000000000000" pitchFamily="50" charset="-128"/>
                <a:ea typeface="07やさしさアンチック" panose="02000600000000000000" pitchFamily="50" charset="-128"/>
                <a:cs typeface="Microsoft JhengHei UI"/>
              </a:rPr>
              <a:t>年</a:t>
            </a:r>
            <a:r>
              <a:rPr sz="1200" dirty="0">
                <a:solidFill>
                  <a:schemeClr val="bg1"/>
                </a:solidFill>
                <a:latin typeface="07やさしさアンチック" panose="02000600000000000000" pitchFamily="50" charset="-128"/>
                <a:ea typeface="07やさしさアンチック" panose="02000600000000000000" pitchFamily="50" charset="-128"/>
                <a:cs typeface="Microsoft JhengHei UI"/>
              </a:rPr>
              <a:t>7</a:t>
            </a:r>
            <a:r>
              <a:rPr sz="1200" spc="-30" dirty="0">
                <a:solidFill>
                  <a:schemeClr val="bg1"/>
                </a:solidFill>
                <a:latin typeface="07やさしさアンチック" panose="02000600000000000000" pitchFamily="50" charset="-128"/>
                <a:ea typeface="07やさしさアンチック" panose="02000600000000000000" pitchFamily="50" charset="-128"/>
                <a:cs typeface="Microsoft JhengHei UI"/>
              </a:rPr>
              <a:t>月版</a:t>
            </a:r>
            <a:endParaRPr sz="1200" dirty="0">
              <a:solidFill>
                <a:schemeClr val="bg1"/>
              </a:solidFill>
              <a:latin typeface="07やさしさアンチック" panose="02000600000000000000" pitchFamily="50" charset="-128"/>
              <a:ea typeface="07やさしさアンチック" panose="02000600000000000000" pitchFamily="50" charset="-128"/>
              <a:cs typeface="Microsoft JhengHei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22850" y="5738947"/>
            <a:ext cx="218440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spc="-10" dirty="0">
                <a:solidFill>
                  <a:srgbClr val="FFFFFF"/>
                </a:solidFill>
                <a:latin typeface="Microsoft JhengHei UI"/>
                <a:cs typeface="Microsoft JhengHei UI"/>
              </a:rPr>
              <a:t>配信開始！</a:t>
            </a:r>
            <a:endParaRPr sz="3400" b="1" dirty="0">
              <a:latin typeface="Microsoft JhengHei UI"/>
              <a:cs typeface="Microsoft JhengHei U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0"/>
            <a:ext cx="7560309" cy="10079990"/>
            <a:chOff x="0" y="0"/>
            <a:chExt cx="7560309" cy="10079990"/>
          </a:xfrm>
        </p:grpSpPr>
        <p:pic>
          <p:nvPicPr>
            <p:cNvPr id="8" name="object 8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9456" y="673610"/>
              <a:ext cx="2676143" cy="120395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024130"/>
              <a:ext cx="3368039" cy="123138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7031" y="1496570"/>
              <a:ext cx="2356103" cy="109727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823" y="12"/>
              <a:ext cx="2779775" cy="101802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81855" y="8662359"/>
              <a:ext cx="3378136" cy="115518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94376" y="8381453"/>
              <a:ext cx="2265616" cy="120395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53000" y="8948930"/>
              <a:ext cx="2607005" cy="113080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5632" y="7656578"/>
              <a:ext cx="2884360" cy="126796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84391" y="7830324"/>
              <a:ext cx="1353311" cy="161237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2376" y="12"/>
              <a:ext cx="1591055" cy="182980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240794"/>
              <a:ext cx="3425951" cy="128625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11224" y="798588"/>
              <a:ext cx="1383779" cy="176782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13097" y="8057013"/>
              <a:ext cx="2246894" cy="113384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29071" y="8552700"/>
              <a:ext cx="1252727" cy="152703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0" y="0"/>
              <a:ext cx="7560309" cy="3240405"/>
            </a:xfrm>
            <a:custGeom>
              <a:avLst/>
              <a:gdLst/>
              <a:ahLst/>
              <a:cxnLst/>
              <a:rect l="l" t="t" r="r" b="b"/>
              <a:pathLst>
                <a:path w="7560309" h="3240405">
                  <a:moveTo>
                    <a:pt x="7560005" y="0"/>
                  </a:moveTo>
                  <a:lnTo>
                    <a:pt x="0" y="0"/>
                  </a:lnTo>
                  <a:lnTo>
                    <a:pt x="0" y="3239998"/>
                  </a:lnTo>
                  <a:lnTo>
                    <a:pt x="7560005" y="3239998"/>
                  </a:lnTo>
                  <a:lnTo>
                    <a:pt x="7560005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253919" y="391980"/>
            <a:ext cx="4195445" cy="2421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66065" algn="ctr">
              <a:lnSpc>
                <a:spcPct val="100000"/>
              </a:lnSpc>
              <a:spcBef>
                <a:spcPts val="100"/>
              </a:spcBef>
            </a:pPr>
            <a:r>
              <a:rPr sz="3000" spc="-175" dirty="0">
                <a:solidFill>
                  <a:srgbClr val="231F20"/>
                </a:solidFill>
                <a:latin typeface="07やさしさアンチック"/>
                <a:cs typeface="07やさしさアンチック"/>
              </a:rPr>
              <a:t>立川寸志 - 死神</a:t>
            </a:r>
            <a:endParaRPr sz="3000" dirty="0">
              <a:latin typeface="07やさしさアンチック"/>
              <a:cs typeface="07やさしさアンチック"/>
            </a:endParaRPr>
          </a:p>
          <a:p>
            <a:pPr marL="12700" marR="90170" algn="just">
              <a:lnSpc>
                <a:spcPct val="149500"/>
              </a:lnSpc>
              <a:spcBef>
                <a:spcPts val="1795"/>
              </a:spcBef>
            </a:pPr>
            <a:r>
              <a:rPr sz="1500" spc="65" dirty="0">
                <a:solidFill>
                  <a:srgbClr val="231F20"/>
                </a:solidFill>
                <a:latin typeface="07やさしさアンチック"/>
                <a:cs typeface="07やさしさアンチック"/>
              </a:rPr>
              <a:t>人間の欲深さ、愚かさを描いた古典落語の代</a:t>
            </a:r>
            <a:r>
              <a:rPr sz="1500" spc="60" dirty="0">
                <a:solidFill>
                  <a:srgbClr val="231F20"/>
                </a:solidFill>
                <a:latin typeface="07やさしさアンチック"/>
                <a:cs typeface="07やさしさアンチック"/>
              </a:rPr>
              <a:t>表作である「死神」。本コンテンツは、異色</a:t>
            </a:r>
            <a:r>
              <a:rPr sz="1500" spc="75" dirty="0">
                <a:solidFill>
                  <a:srgbClr val="231F20"/>
                </a:solidFill>
                <a:latin typeface="07やさしさアンチック"/>
                <a:cs typeface="07やさしさアンチック"/>
              </a:rPr>
              <a:t>の経歴を持つ落語家、立川寸志さんが演じら</a:t>
            </a:r>
            <a:r>
              <a:rPr sz="1500" spc="-10" dirty="0">
                <a:solidFill>
                  <a:srgbClr val="231F20"/>
                </a:solidFill>
                <a:latin typeface="07やさしさアンチック"/>
                <a:cs typeface="07やさしさアンチック"/>
              </a:rPr>
              <a:t>れています。</a:t>
            </a:r>
            <a:endParaRPr sz="1500" dirty="0">
              <a:latin typeface="07やさしさアンチック"/>
              <a:cs typeface="07やさしさアンチック"/>
            </a:endParaRPr>
          </a:p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sz="1500" spc="210" dirty="0">
                <a:solidFill>
                  <a:srgbClr val="231F20"/>
                </a:solidFill>
                <a:latin typeface="07やさしさアンチック"/>
                <a:cs typeface="07やさしさアンチック"/>
              </a:rPr>
              <a:t>落語初心者の方にもおすすめの作品です。</a:t>
            </a:r>
            <a:endParaRPr sz="1500" dirty="0">
              <a:latin typeface="07やさしさアンチック"/>
              <a:cs typeface="07やさしさアンチック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0" y="403639"/>
            <a:ext cx="7560309" cy="9419590"/>
            <a:chOff x="0" y="403639"/>
            <a:chExt cx="7560309" cy="9419590"/>
          </a:xfrm>
        </p:grpSpPr>
        <p:pic>
          <p:nvPicPr>
            <p:cNvPr id="25" name="object 25"/>
            <p:cNvPicPr/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7258" y="403639"/>
              <a:ext cx="528904" cy="529081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0" y="6583210"/>
              <a:ext cx="7560309" cy="3240405"/>
            </a:xfrm>
            <a:custGeom>
              <a:avLst/>
              <a:gdLst/>
              <a:ahLst/>
              <a:cxnLst/>
              <a:rect l="l" t="t" r="r" b="b"/>
              <a:pathLst>
                <a:path w="7560309" h="3240404">
                  <a:moveTo>
                    <a:pt x="7560005" y="0"/>
                  </a:moveTo>
                  <a:lnTo>
                    <a:pt x="0" y="0"/>
                  </a:lnTo>
                  <a:lnTo>
                    <a:pt x="0" y="3239997"/>
                  </a:lnTo>
                  <a:lnTo>
                    <a:pt x="7560005" y="3239997"/>
                  </a:lnTo>
                  <a:lnTo>
                    <a:pt x="7560005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3009874" y="6906125"/>
            <a:ext cx="4150360" cy="2526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2625" algn="just">
              <a:lnSpc>
                <a:spcPts val="1905"/>
              </a:lnSpc>
              <a:spcBef>
                <a:spcPts val="100"/>
              </a:spcBef>
            </a:pPr>
            <a:r>
              <a:rPr sz="1600" spc="-5" dirty="0">
                <a:solidFill>
                  <a:srgbClr val="231F20"/>
                </a:solidFill>
                <a:latin typeface="07やさしさアンチック"/>
                <a:cs typeface="07やさしさアンチック"/>
              </a:rPr>
              <a:t>藤井青銅とトリプルファイヤー吉田の</a:t>
            </a:r>
            <a:endParaRPr sz="1600" dirty="0">
              <a:latin typeface="07やさしさアンチック"/>
              <a:cs typeface="07やさしさアンチック"/>
            </a:endParaRPr>
          </a:p>
          <a:p>
            <a:pPr marL="682625" algn="just">
              <a:lnSpc>
                <a:spcPts val="3285"/>
              </a:lnSpc>
              <a:tabLst>
                <a:tab pos="2804795" algn="l"/>
              </a:tabLst>
            </a:pPr>
            <a:r>
              <a:rPr sz="2750" dirty="0">
                <a:solidFill>
                  <a:srgbClr val="231F20"/>
                </a:solidFill>
                <a:latin typeface="07やさしさアンチック"/>
                <a:cs typeface="07やさしさアンチック"/>
              </a:rPr>
              <a:t>人生こわ</a:t>
            </a:r>
            <a:r>
              <a:rPr sz="2750" spc="-50" dirty="0">
                <a:solidFill>
                  <a:srgbClr val="231F20"/>
                </a:solidFill>
                <a:latin typeface="07やさしさアンチック"/>
                <a:cs typeface="07やさしさアンチック"/>
              </a:rPr>
              <a:t>い</a:t>
            </a:r>
            <a:r>
              <a:rPr sz="2750" dirty="0">
                <a:solidFill>
                  <a:srgbClr val="231F20"/>
                </a:solidFill>
                <a:latin typeface="07やさしさアンチック"/>
                <a:cs typeface="07やさしさアンチック"/>
              </a:rPr>
              <a:t>	</a:t>
            </a:r>
            <a:r>
              <a:rPr sz="2750" spc="-20" dirty="0">
                <a:solidFill>
                  <a:srgbClr val="231F20"/>
                </a:solidFill>
                <a:latin typeface="07やさしさアンチック"/>
                <a:cs typeface="07やさしさアンチック"/>
              </a:rPr>
              <a:t>#1̃4</a:t>
            </a:r>
            <a:endParaRPr sz="2750" dirty="0">
              <a:latin typeface="07やさしさアンチック"/>
              <a:cs typeface="07やさしさアンチック"/>
            </a:endParaRPr>
          </a:p>
          <a:p>
            <a:pPr marL="109855" marR="14604" indent="-97790" algn="just">
              <a:lnSpc>
                <a:spcPct val="149500"/>
              </a:lnSpc>
              <a:spcBef>
                <a:spcPts val="1030"/>
              </a:spcBef>
            </a:pPr>
            <a:r>
              <a:rPr sz="1500" spc="-5" dirty="0">
                <a:solidFill>
                  <a:srgbClr val="231F20"/>
                </a:solidFill>
                <a:latin typeface="07やさしさアンチック"/>
                <a:cs typeface="07やさしさアンチック"/>
              </a:rPr>
              <a:t>「死神」をフックにして、人間の欲深さを描い</a:t>
            </a:r>
            <a:r>
              <a:rPr sz="1500" spc="65" dirty="0">
                <a:solidFill>
                  <a:srgbClr val="231F20"/>
                </a:solidFill>
                <a:latin typeface="07やさしさアンチック"/>
                <a:cs typeface="07やさしさアンチック"/>
              </a:rPr>
              <a:t>た落語から現代にも生かせる教訓を見つけて</a:t>
            </a:r>
            <a:r>
              <a:rPr sz="1500" spc="-10" dirty="0">
                <a:solidFill>
                  <a:srgbClr val="231F20"/>
                </a:solidFill>
                <a:latin typeface="07やさしさアンチック"/>
                <a:cs typeface="07やさしさアンチック"/>
              </a:rPr>
              <a:t>いきます。</a:t>
            </a:r>
            <a:endParaRPr sz="1500" dirty="0">
              <a:latin typeface="07やさしさアンチック"/>
              <a:cs typeface="07やさしさアンチック"/>
            </a:endParaRPr>
          </a:p>
          <a:p>
            <a:pPr marL="109855" marR="15875" algn="just">
              <a:lnSpc>
                <a:spcPct val="149500"/>
              </a:lnSpc>
            </a:pPr>
            <a:r>
              <a:rPr sz="1500" dirty="0" err="1">
                <a:solidFill>
                  <a:srgbClr val="231F20"/>
                </a:solidFill>
                <a:latin typeface="07やさしさアンチック"/>
                <a:cs typeface="07やさしさアンチック"/>
              </a:rPr>
              <a:t>また、落語初心者向けのシンプルなQ＆A</a:t>
            </a:r>
            <a:r>
              <a:rPr sz="1500" spc="-25" dirty="0" err="1">
                <a:solidFill>
                  <a:srgbClr val="231F20"/>
                </a:solidFill>
                <a:latin typeface="07やさしさアンチック"/>
                <a:cs typeface="07やさしさアンチック"/>
              </a:rPr>
              <a:t>も</a:t>
            </a:r>
            <a:r>
              <a:rPr sz="1500" spc="-5" dirty="0" err="1">
                <a:solidFill>
                  <a:srgbClr val="231F20"/>
                </a:solidFill>
                <a:latin typeface="07やさしさアンチック"/>
                <a:cs typeface="07やさしさアンチック"/>
              </a:rPr>
              <a:t>お楽しみいただけます</a:t>
            </a:r>
            <a:r>
              <a:rPr sz="1500" spc="-5" dirty="0">
                <a:solidFill>
                  <a:srgbClr val="231F20"/>
                </a:solidFill>
                <a:latin typeface="07やさしさアンチック"/>
                <a:cs typeface="07やさしさアンチック"/>
              </a:rPr>
              <a:t>。</a:t>
            </a:r>
            <a:endParaRPr sz="1500" dirty="0">
              <a:latin typeface="07やさしさアンチック"/>
              <a:cs typeface="07やさしさアンチック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382574" y="349998"/>
            <a:ext cx="6800038" cy="9113521"/>
            <a:chOff x="382574" y="349998"/>
            <a:chExt cx="6800038" cy="9113521"/>
          </a:xfrm>
        </p:grpSpPr>
        <p:pic>
          <p:nvPicPr>
            <p:cNvPr id="29" name="object 29"/>
            <p:cNvPicPr/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05483" y="6982673"/>
              <a:ext cx="528904" cy="52908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655312" y="349998"/>
              <a:ext cx="2527300" cy="2540000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393954" y="6943204"/>
              <a:ext cx="2520315" cy="2520315"/>
            </a:xfrm>
            <a:custGeom>
              <a:avLst/>
              <a:gdLst/>
              <a:ahLst/>
              <a:cxnLst/>
              <a:rect l="l" t="t" r="r" b="b"/>
              <a:pathLst>
                <a:path w="2520315" h="2520315">
                  <a:moveTo>
                    <a:pt x="2519997" y="0"/>
                  </a:moveTo>
                  <a:lnTo>
                    <a:pt x="0" y="0"/>
                  </a:lnTo>
                  <a:lnTo>
                    <a:pt x="0" y="2519997"/>
                  </a:lnTo>
                  <a:lnTo>
                    <a:pt x="2519997" y="2519997"/>
                  </a:lnTo>
                  <a:lnTo>
                    <a:pt x="2519997" y="0"/>
                  </a:lnTo>
                  <a:close/>
                </a:path>
              </a:pathLst>
            </a:custGeom>
            <a:solidFill>
              <a:srgbClr val="F6F2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82574" y="9125115"/>
              <a:ext cx="210820" cy="331470"/>
            </a:xfrm>
            <a:custGeom>
              <a:avLst/>
              <a:gdLst/>
              <a:ahLst/>
              <a:cxnLst/>
              <a:rect l="l" t="t" r="r" b="b"/>
              <a:pathLst>
                <a:path w="210820" h="331470">
                  <a:moveTo>
                    <a:pt x="0" y="330860"/>
                  </a:moveTo>
                  <a:lnTo>
                    <a:pt x="210654" y="330860"/>
                  </a:lnTo>
                  <a:lnTo>
                    <a:pt x="210654" y="0"/>
                  </a:lnTo>
                  <a:lnTo>
                    <a:pt x="0" y="0"/>
                  </a:lnTo>
                  <a:lnTo>
                    <a:pt x="0" y="330860"/>
                  </a:lnTo>
                  <a:close/>
                </a:path>
              </a:pathLst>
            </a:custGeom>
            <a:solidFill>
              <a:srgbClr val="3271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93229" y="9125077"/>
              <a:ext cx="210820" cy="331470"/>
            </a:xfrm>
            <a:custGeom>
              <a:avLst/>
              <a:gdLst/>
              <a:ahLst/>
              <a:cxnLst/>
              <a:rect l="l" t="t" r="r" b="b"/>
              <a:pathLst>
                <a:path w="210820" h="331470">
                  <a:moveTo>
                    <a:pt x="0" y="330936"/>
                  </a:moveTo>
                  <a:lnTo>
                    <a:pt x="210718" y="330936"/>
                  </a:lnTo>
                  <a:lnTo>
                    <a:pt x="210718" y="0"/>
                  </a:lnTo>
                  <a:lnTo>
                    <a:pt x="0" y="0"/>
                  </a:lnTo>
                  <a:lnTo>
                    <a:pt x="0" y="330936"/>
                  </a:lnTo>
                  <a:close/>
                </a:path>
              </a:pathLst>
            </a:custGeom>
            <a:solidFill>
              <a:srgbClr val="0F0F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03948" y="9125077"/>
              <a:ext cx="210820" cy="331470"/>
            </a:xfrm>
            <a:custGeom>
              <a:avLst/>
              <a:gdLst/>
              <a:ahLst/>
              <a:cxnLst/>
              <a:rect l="l" t="t" r="r" b="b"/>
              <a:pathLst>
                <a:path w="210819" h="331470">
                  <a:moveTo>
                    <a:pt x="0" y="330936"/>
                  </a:moveTo>
                  <a:lnTo>
                    <a:pt x="210731" y="330936"/>
                  </a:lnTo>
                  <a:lnTo>
                    <a:pt x="210731" y="0"/>
                  </a:lnTo>
                  <a:lnTo>
                    <a:pt x="0" y="0"/>
                  </a:lnTo>
                  <a:lnTo>
                    <a:pt x="0" y="330936"/>
                  </a:lnTo>
                  <a:close/>
                </a:path>
              </a:pathLst>
            </a:custGeom>
            <a:solidFill>
              <a:srgbClr val="E973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43422" y="7483387"/>
              <a:ext cx="1430321" cy="1488638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014679" y="9125077"/>
              <a:ext cx="210820" cy="331470"/>
            </a:xfrm>
            <a:custGeom>
              <a:avLst/>
              <a:gdLst/>
              <a:ahLst/>
              <a:cxnLst/>
              <a:rect l="l" t="t" r="r" b="b"/>
              <a:pathLst>
                <a:path w="210819" h="331470">
                  <a:moveTo>
                    <a:pt x="0" y="330936"/>
                  </a:moveTo>
                  <a:lnTo>
                    <a:pt x="210718" y="330936"/>
                  </a:lnTo>
                  <a:lnTo>
                    <a:pt x="210718" y="0"/>
                  </a:lnTo>
                  <a:lnTo>
                    <a:pt x="0" y="0"/>
                  </a:lnTo>
                  <a:lnTo>
                    <a:pt x="0" y="330936"/>
                  </a:lnTo>
                  <a:close/>
                </a:path>
              </a:pathLst>
            </a:custGeom>
            <a:solidFill>
              <a:srgbClr val="3271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225397" y="9125077"/>
              <a:ext cx="210820" cy="331470"/>
            </a:xfrm>
            <a:custGeom>
              <a:avLst/>
              <a:gdLst/>
              <a:ahLst/>
              <a:cxnLst/>
              <a:rect l="l" t="t" r="r" b="b"/>
              <a:pathLst>
                <a:path w="210819" h="331470">
                  <a:moveTo>
                    <a:pt x="0" y="330936"/>
                  </a:moveTo>
                  <a:lnTo>
                    <a:pt x="210718" y="330936"/>
                  </a:lnTo>
                  <a:lnTo>
                    <a:pt x="210718" y="0"/>
                  </a:lnTo>
                  <a:lnTo>
                    <a:pt x="0" y="0"/>
                  </a:lnTo>
                  <a:lnTo>
                    <a:pt x="0" y="330936"/>
                  </a:lnTo>
                  <a:close/>
                </a:path>
              </a:pathLst>
            </a:custGeom>
            <a:solidFill>
              <a:srgbClr val="0F0F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436116" y="9125077"/>
              <a:ext cx="210820" cy="331470"/>
            </a:xfrm>
            <a:custGeom>
              <a:avLst/>
              <a:gdLst/>
              <a:ahLst/>
              <a:cxnLst/>
              <a:rect l="l" t="t" r="r" b="b"/>
              <a:pathLst>
                <a:path w="210819" h="331470">
                  <a:moveTo>
                    <a:pt x="0" y="330936"/>
                  </a:moveTo>
                  <a:lnTo>
                    <a:pt x="210718" y="330936"/>
                  </a:lnTo>
                  <a:lnTo>
                    <a:pt x="210718" y="0"/>
                  </a:lnTo>
                  <a:lnTo>
                    <a:pt x="0" y="0"/>
                  </a:lnTo>
                  <a:lnTo>
                    <a:pt x="0" y="330936"/>
                  </a:lnTo>
                  <a:close/>
                </a:path>
              </a:pathLst>
            </a:custGeom>
            <a:solidFill>
              <a:srgbClr val="E973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646834" y="9125077"/>
              <a:ext cx="210820" cy="331470"/>
            </a:xfrm>
            <a:custGeom>
              <a:avLst/>
              <a:gdLst/>
              <a:ahLst/>
              <a:cxnLst/>
              <a:rect l="l" t="t" r="r" b="b"/>
              <a:pathLst>
                <a:path w="210819" h="331470">
                  <a:moveTo>
                    <a:pt x="0" y="330936"/>
                  </a:moveTo>
                  <a:lnTo>
                    <a:pt x="210718" y="330936"/>
                  </a:lnTo>
                  <a:lnTo>
                    <a:pt x="210718" y="0"/>
                  </a:lnTo>
                  <a:lnTo>
                    <a:pt x="0" y="0"/>
                  </a:lnTo>
                  <a:lnTo>
                    <a:pt x="0" y="330936"/>
                  </a:lnTo>
                  <a:close/>
                </a:path>
              </a:pathLst>
            </a:custGeom>
            <a:solidFill>
              <a:srgbClr val="3271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857552" y="9125077"/>
              <a:ext cx="210820" cy="331470"/>
            </a:xfrm>
            <a:custGeom>
              <a:avLst/>
              <a:gdLst/>
              <a:ahLst/>
              <a:cxnLst/>
              <a:rect l="l" t="t" r="r" b="b"/>
              <a:pathLst>
                <a:path w="210819" h="331470">
                  <a:moveTo>
                    <a:pt x="0" y="330936"/>
                  </a:moveTo>
                  <a:lnTo>
                    <a:pt x="210731" y="330936"/>
                  </a:lnTo>
                  <a:lnTo>
                    <a:pt x="210731" y="0"/>
                  </a:lnTo>
                  <a:lnTo>
                    <a:pt x="0" y="0"/>
                  </a:lnTo>
                  <a:lnTo>
                    <a:pt x="0" y="330936"/>
                  </a:lnTo>
                  <a:close/>
                </a:path>
              </a:pathLst>
            </a:custGeom>
            <a:solidFill>
              <a:srgbClr val="0F0F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068283" y="9125077"/>
              <a:ext cx="210820" cy="331470"/>
            </a:xfrm>
            <a:custGeom>
              <a:avLst/>
              <a:gdLst/>
              <a:ahLst/>
              <a:cxnLst/>
              <a:rect l="l" t="t" r="r" b="b"/>
              <a:pathLst>
                <a:path w="210819" h="331470">
                  <a:moveTo>
                    <a:pt x="0" y="330936"/>
                  </a:moveTo>
                  <a:lnTo>
                    <a:pt x="210718" y="330936"/>
                  </a:lnTo>
                  <a:lnTo>
                    <a:pt x="210718" y="0"/>
                  </a:lnTo>
                  <a:lnTo>
                    <a:pt x="0" y="0"/>
                  </a:lnTo>
                  <a:lnTo>
                    <a:pt x="0" y="330936"/>
                  </a:lnTo>
                  <a:close/>
                </a:path>
              </a:pathLst>
            </a:custGeom>
            <a:solidFill>
              <a:srgbClr val="E973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279002" y="9125077"/>
              <a:ext cx="210820" cy="331470"/>
            </a:xfrm>
            <a:custGeom>
              <a:avLst/>
              <a:gdLst/>
              <a:ahLst/>
              <a:cxnLst/>
              <a:rect l="l" t="t" r="r" b="b"/>
              <a:pathLst>
                <a:path w="210819" h="331470">
                  <a:moveTo>
                    <a:pt x="0" y="330936"/>
                  </a:moveTo>
                  <a:lnTo>
                    <a:pt x="210718" y="330936"/>
                  </a:lnTo>
                  <a:lnTo>
                    <a:pt x="210718" y="0"/>
                  </a:lnTo>
                  <a:lnTo>
                    <a:pt x="0" y="0"/>
                  </a:lnTo>
                  <a:lnTo>
                    <a:pt x="0" y="330936"/>
                  </a:lnTo>
                  <a:close/>
                </a:path>
              </a:pathLst>
            </a:custGeom>
            <a:solidFill>
              <a:srgbClr val="3271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489720" y="9125077"/>
              <a:ext cx="210820" cy="331470"/>
            </a:xfrm>
            <a:custGeom>
              <a:avLst/>
              <a:gdLst/>
              <a:ahLst/>
              <a:cxnLst/>
              <a:rect l="l" t="t" r="r" b="b"/>
              <a:pathLst>
                <a:path w="210819" h="331470">
                  <a:moveTo>
                    <a:pt x="0" y="330936"/>
                  </a:moveTo>
                  <a:lnTo>
                    <a:pt x="210718" y="330936"/>
                  </a:lnTo>
                  <a:lnTo>
                    <a:pt x="210718" y="0"/>
                  </a:lnTo>
                  <a:lnTo>
                    <a:pt x="0" y="0"/>
                  </a:lnTo>
                  <a:lnTo>
                    <a:pt x="0" y="330936"/>
                  </a:lnTo>
                  <a:close/>
                </a:path>
              </a:pathLst>
            </a:custGeom>
            <a:solidFill>
              <a:srgbClr val="0F0F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700439" y="9125077"/>
              <a:ext cx="213995" cy="331470"/>
            </a:xfrm>
            <a:custGeom>
              <a:avLst/>
              <a:gdLst/>
              <a:ahLst/>
              <a:cxnLst/>
              <a:rect l="l" t="t" r="r" b="b"/>
              <a:pathLst>
                <a:path w="213994" h="331470">
                  <a:moveTo>
                    <a:pt x="213512" y="0"/>
                  </a:moveTo>
                  <a:lnTo>
                    <a:pt x="0" y="0"/>
                  </a:lnTo>
                  <a:lnTo>
                    <a:pt x="0" y="330936"/>
                  </a:lnTo>
                  <a:lnTo>
                    <a:pt x="213512" y="330936"/>
                  </a:lnTo>
                  <a:lnTo>
                    <a:pt x="213512" y="0"/>
                  </a:lnTo>
                  <a:close/>
                </a:path>
              </a:pathLst>
            </a:custGeom>
            <a:solidFill>
              <a:srgbClr val="E973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88264" y="6943204"/>
              <a:ext cx="210820" cy="331470"/>
            </a:xfrm>
            <a:custGeom>
              <a:avLst/>
              <a:gdLst/>
              <a:ahLst/>
              <a:cxnLst/>
              <a:rect l="l" t="t" r="r" b="b"/>
              <a:pathLst>
                <a:path w="210820" h="331470">
                  <a:moveTo>
                    <a:pt x="0" y="330860"/>
                  </a:moveTo>
                  <a:lnTo>
                    <a:pt x="210654" y="330860"/>
                  </a:lnTo>
                  <a:lnTo>
                    <a:pt x="210654" y="0"/>
                  </a:lnTo>
                  <a:lnTo>
                    <a:pt x="0" y="0"/>
                  </a:lnTo>
                  <a:lnTo>
                    <a:pt x="0" y="330860"/>
                  </a:lnTo>
                  <a:close/>
                </a:path>
              </a:pathLst>
            </a:custGeom>
            <a:solidFill>
              <a:srgbClr val="3271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98919" y="6943217"/>
              <a:ext cx="210820" cy="331470"/>
            </a:xfrm>
            <a:custGeom>
              <a:avLst/>
              <a:gdLst/>
              <a:ahLst/>
              <a:cxnLst/>
              <a:rect l="l" t="t" r="r" b="b"/>
              <a:pathLst>
                <a:path w="210820" h="331470">
                  <a:moveTo>
                    <a:pt x="0" y="330936"/>
                  </a:moveTo>
                  <a:lnTo>
                    <a:pt x="210731" y="330936"/>
                  </a:lnTo>
                  <a:lnTo>
                    <a:pt x="210731" y="0"/>
                  </a:lnTo>
                  <a:lnTo>
                    <a:pt x="0" y="0"/>
                  </a:lnTo>
                  <a:lnTo>
                    <a:pt x="0" y="330936"/>
                  </a:lnTo>
                  <a:close/>
                </a:path>
              </a:pathLst>
            </a:custGeom>
            <a:solidFill>
              <a:srgbClr val="0F0F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09650" y="6943217"/>
              <a:ext cx="210820" cy="331470"/>
            </a:xfrm>
            <a:custGeom>
              <a:avLst/>
              <a:gdLst/>
              <a:ahLst/>
              <a:cxnLst/>
              <a:rect l="l" t="t" r="r" b="b"/>
              <a:pathLst>
                <a:path w="210819" h="331470">
                  <a:moveTo>
                    <a:pt x="0" y="330936"/>
                  </a:moveTo>
                  <a:lnTo>
                    <a:pt x="210718" y="330936"/>
                  </a:lnTo>
                  <a:lnTo>
                    <a:pt x="210718" y="0"/>
                  </a:lnTo>
                  <a:lnTo>
                    <a:pt x="0" y="0"/>
                  </a:lnTo>
                  <a:lnTo>
                    <a:pt x="0" y="330936"/>
                  </a:lnTo>
                  <a:close/>
                </a:path>
              </a:pathLst>
            </a:custGeom>
            <a:solidFill>
              <a:srgbClr val="E973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020368" y="6943217"/>
              <a:ext cx="210820" cy="331470"/>
            </a:xfrm>
            <a:custGeom>
              <a:avLst/>
              <a:gdLst/>
              <a:ahLst/>
              <a:cxnLst/>
              <a:rect l="l" t="t" r="r" b="b"/>
              <a:pathLst>
                <a:path w="210819" h="331470">
                  <a:moveTo>
                    <a:pt x="0" y="330936"/>
                  </a:moveTo>
                  <a:lnTo>
                    <a:pt x="210718" y="330936"/>
                  </a:lnTo>
                  <a:lnTo>
                    <a:pt x="210718" y="0"/>
                  </a:lnTo>
                  <a:lnTo>
                    <a:pt x="0" y="0"/>
                  </a:lnTo>
                  <a:lnTo>
                    <a:pt x="0" y="330936"/>
                  </a:lnTo>
                  <a:close/>
                </a:path>
              </a:pathLst>
            </a:custGeom>
            <a:solidFill>
              <a:srgbClr val="3271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231087" y="6943217"/>
              <a:ext cx="210820" cy="331470"/>
            </a:xfrm>
            <a:custGeom>
              <a:avLst/>
              <a:gdLst/>
              <a:ahLst/>
              <a:cxnLst/>
              <a:rect l="l" t="t" r="r" b="b"/>
              <a:pathLst>
                <a:path w="210819" h="331470">
                  <a:moveTo>
                    <a:pt x="0" y="330936"/>
                  </a:moveTo>
                  <a:lnTo>
                    <a:pt x="210718" y="330936"/>
                  </a:lnTo>
                  <a:lnTo>
                    <a:pt x="210718" y="0"/>
                  </a:lnTo>
                  <a:lnTo>
                    <a:pt x="0" y="0"/>
                  </a:lnTo>
                  <a:lnTo>
                    <a:pt x="0" y="330936"/>
                  </a:lnTo>
                  <a:close/>
                </a:path>
              </a:pathLst>
            </a:custGeom>
            <a:solidFill>
              <a:srgbClr val="0F0F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441805" y="6943217"/>
              <a:ext cx="210820" cy="331470"/>
            </a:xfrm>
            <a:custGeom>
              <a:avLst/>
              <a:gdLst/>
              <a:ahLst/>
              <a:cxnLst/>
              <a:rect l="l" t="t" r="r" b="b"/>
              <a:pathLst>
                <a:path w="210819" h="331470">
                  <a:moveTo>
                    <a:pt x="0" y="330936"/>
                  </a:moveTo>
                  <a:lnTo>
                    <a:pt x="210718" y="330936"/>
                  </a:lnTo>
                  <a:lnTo>
                    <a:pt x="210718" y="0"/>
                  </a:lnTo>
                  <a:lnTo>
                    <a:pt x="0" y="0"/>
                  </a:lnTo>
                  <a:lnTo>
                    <a:pt x="0" y="330936"/>
                  </a:lnTo>
                  <a:close/>
                </a:path>
              </a:pathLst>
            </a:custGeom>
            <a:solidFill>
              <a:srgbClr val="E973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652524" y="6943217"/>
              <a:ext cx="210820" cy="331470"/>
            </a:xfrm>
            <a:custGeom>
              <a:avLst/>
              <a:gdLst/>
              <a:ahLst/>
              <a:cxnLst/>
              <a:rect l="l" t="t" r="r" b="b"/>
              <a:pathLst>
                <a:path w="210819" h="331470">
                  <a:moveTo>
                    <a:pt x="0" y="330936"/>
                  </a:moveTo>
                  <a:lnTo>
                    <a:pt x="210718" y="330936"/>
                  </a:lnTo>
                  <a:lnTo>
                    <a:pt x="210718" y="0"/>
                  </a:lnTo>
                  <a:lnTo>
                    <a:pt x="0" y="0"/>
                  </a:lnTo>
                  <a:lnTo>
                    <a:pt x="0" y="330936"/>
                  </a:lnTo>
                  <a:close/>
                </a:path>
              </a:pathLst>
            </a:custGeom>
            <a:solidFill>
              <a:srgbClr val="3271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863242" y="6943217"/>
              <a:ext cx="210820" cy="331470"/>
            </a:xfrm>
            <a:custGeom>
              <a:avLst/>
              <a:gdLst/>
              <a:ahLst/>
              <a:cxnLst/>
              <a:rect l="l" t="t" r="r" b="b"/>
              <a:pathLst>
                <a:path w="210819" h="331470">
                  <a:moveTo>
                    <a:pt x="0" y="330936"/>
                  </a:moveTo>
                  <a:lnTo>
                    <a:pt x="210731" y="330936"/>
                  </a:lnTo>
                  <a:lnTo>
                    <a:pt x="210731" y="0"/>
                  </a:lnTo>
                  <a:lnTo>
                    <a:pt x="0" y="0"/>
                  </a:lnTo>
                  <a:lnTo>
                    <a:pt x="0" y="330936"/>
                  </a:lnTo>
                  <a:close/>
                </a:path>
              </a:pathLst>
            </a:custGeom>
            <a:solidFill>
              <a:srgbClr val="0F0F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073973" y="6943217"/>
              <a:ext cx="210820" cy="331470"/>
            </a:xfrm>
            <a:custGeom>
              <a:avLst/>
              <a:gdLst/>
              <a:ahLst/>
              <a:cxnLst/>
              <a:rect l="l" t="t" r="r" b="b"/>
              <a:pathLst>
                <a:path w="210819" h="331470">
                  <a:moveTo>
                    <a:pt x="0" y="330936"/>
                  </a:moveTo>
                  <a:lnTo>
                    <a:pt x="210718" y="330936"/>
                  </a:lnTo>
                  <a:lnTo>
                    <a:pt x="210718" y="0"/>
                  </a:lnTo>
                  <a:lnTo>
                    <a:pt x="0" y="0"/>
                  </a:lnTo>
                  <a:lnTo>
                    <a:pt x="0" y="330936"/>
                  </a:lnTo>
                  <a:close/>
                </a:path>
              </a:pathLst>
            </a:custGeom>
            <a:solidFill>
              <a:srgbClr val="E973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284691" y="6943217"/>
              <a:ext cx="210820" cy="331470"/>
            </a:xfrm>
            <a:custGeom>
              <a:avLst/>
              <a:gdLst/>
              <a:ahLst/>
              <a:cxnLst/>
              <a:rect l="l" t="t" r="r" b="b"/>
              <a:pathLst>
                <a:path w="210819" h="331470">
                  <a:moveTo>
                    <a:pt x="0" y="330936"/>
                  </a:moveTo>
                  <a:lnTo>
                    <a:pt x="210718" y="330936"/>
                  </a:lnTo>
                  <a:lnTo>
                    <a:pt x="210718" y="0"/>
                  </a:lnTo>
                  <a:lnTo>
                    <a:pt x="0" y="0"/>
                  </a:lnTo>
                  <a:lnTo>
                    <a:pt x="0" y="330936"/>
                  </a:lnTo>
                  <a:close/>
                </a:path>
              </a:pathLst>
            </a:custGeom>
            <a:solidFill>
              <a:srgbClr val="3271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495410" y="6943217"/>
              <a:ext cx="210820" cy="331470"/>
            </a:xfrm>
            <a:custGeom>
              <a:avLst/>
              <a:gdLst/>
              <a:ahLst/>
              <a:cxnLst/>
              <a:rect l="l" t="t" r="r" b="b"/>
              <a:pathLst>
                <a:path w="210819" h="331470">
                  <a:moveTo>
                    <a:pt x="0" y="330936"/>
                  </a:moveTo>
                  <a:lnTo>
                    <a:pt x="210718" y="330936"/>
                  </a:lnTo>
                  <a:lnTo>
                    <a:pt x="210718" y="0"/>
                  </a:lnTo>
                  <a:lnTo>
                    <a:pt x="0" y="0"/>
                  </a:lnTo>
                  <a:lnTo>
                    <a:pt x="0" y="330936"/>
                  </a:lnTo>
                  <a:close/>
                </a:path>
              </a:pathLst>
            </a:custGeom>
            <a:solidFill>
              <a:srgbClr val="0F0F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706128" y="6943217"/>
              <a:ext cx="213995" cy="331470"/>
            </a:xfrm>
            <a:custGeom>
              <a:avLst/>
              <a:gdLst/>
              <a:ahLst/>
              <a:cxnLst/>
              <a:rect l="l" t="t" r="r" b="b"/>
              <a:pathLst>
                <a:path w="213994" h="331470">
                  <a:moveTo>
                    <a:pt x="213512" y="0"/>
                  </a:moveTo>
                  <a:lnTo>
                    <a:pt x="0" y="0"/>
                  </a:lnTo>
                  <a:lnTo>
                    <a:pt x="0" y="330936"/>
                  </a:lnTo>
                  <a:lnTo>
                    <a:pt x="213512" y="330936"/>
                  </a:lnTo>
                  <a:lnTo>
                    <a:pt x="213512" y="0"/>
                  </a:lnTo>
                  <a:close/>
                </a:path>
              </a:pathLst>
            </a:custGeom>
            <a:solidFill>
              <a:srgbClr val="E973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455435" y="7465159"/>
              <a:ext cx="26670" cy="49530"/>
            </a:xfrm>
            <a:custGeom>
              <a:avLst/>
              <a:gdLst/>
              <a:ahLst/>
              <a:cxnLst/>
              <a:rect l="l" t="t" r="r" b="b"/>
              <a:pathLst>
                <a:path w="26669" h="49529">
                  <a:moveTo>
                    <a:pt x="7365" y="0"/>
                  </a:moveTo>
                  <a:lnTo>
                    <a:pt x="0" y="45059"/>
                  </a:lnTo>
                  <a:lnTo>
                    <a:pt x="14604" y="48983"/>
                  </a:lnTo>
                  <a:lnTo>
                    <a:pt x="26377" y="5105"/>
                  </a:lnTo>
                  <a:lnTo>
                    <a:pt x="7365" y="0"/>
                  </a:lnTo>
                  <a:close/>
                </a:path>
              </a:pathLst>
            </a:custGeom>
            <a:solidFill>
              <a:srgbClr val="C082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29465" y="7770686"/>
              <a:ext cx="396240" cy="447040"/>
            </a:xfrm>
            <a:custGeom>
              <a:avLst/>
              <a:gdLst/>
              <a:ahLst/>
              <a:cxnLst/>
              <a:rect l="l" t="t" r="r" b="b"/>
              <a:pathLst>
                <a:path w="396240" h="447040">
                  <a:moveTo>
                    <a:pt x="190676" y="0"/>
                  </a:moveTo>
                  <a:lnTo>
                    <a:pt x="145464" y="8722"/>
                  </a:lnTo>
                  <a:lnTo>
                    <a:pt x="102885" y="25465"/>
                  </a:lnTo>
                  <a:lnTo>
                    <a:pt x="64796" y="49222"/>
                  </a:lnTo>
                  <a:lnTo>
                    <a:pt x="33053" y="78982"/>
                  </a:lnTo>
                  <a:lnTo>
                    <a:pt x="9511" y="113735"/>
                  </a:lnTo>
                  <a:lnTo>
                    <a:pt x="0" y="136267"/>
                  </a:lnTo>
                  <a:lnTo>
                    <a:pt x="205" y="151320"/>
                  </a:lnTo>
                  <a:lnTo>
                    <a:pt x="11265" y="162350"/>
                  </a:lnTo>
                  <a:lnTo>
                    <a:pt x="34315" y="172816"/>
                  </a:lnTo>
                  <a:lnTo>
                    <a:pt x="60223" y="182557"/>
                  </a:lnTo>
                  <a:lnTo>
                    <a:pt x="72336" y="186047"/>
                  </a:lnTo>
                  <a:lnTo>
                    <a:pt x="82606" y="185048"/>
                  </a:lnTo>
                  <a:lnTo>
                    <a:pt x="91448" y="179297"/>
                  </a:lnTo>
                  <a:lnTo>
                    <a:pt x="99275" y="168536"/>
                  </a:lnTo>
                  <a:lnTo>
                    <a:pt x="126223" y="136622"/>
                  </a:lnTo>
                  <a:lnTo>
                    <a:pt x="162800" y="115252"/>
                  </a:lnTo>
                  <a:lnTo>
                    <a:pt x="203988" y="106166"/>
                  </a:lnTo>
                  <a:lnTo>
                    <a:pt x="244766" y="111107"/>
                  </a:lnTo>
                  <a:lnTo>
                    <a:pt x="269820" y="124224"/>
                  </a:lnTo>
                  <a:lnTo>
                    <a:pt x="285954" y="143658"/>
                  </a:lnTo>
                  <a:lnTo>
                    <a:pt x="291470" y="167505"/>
                  </a:lnTo>
                  <a:lnTo>
                    <a:pt x="284670" y="193860"/>
                  </a:lnTo>
                  <a:lnTo>
                    <a:pt x="272898" y="214006"/>
                  </a:lnTo>
                  <a:lnTo>
                    <a:pt x="258957" y="233106"/>
                  </a:lnTo>
                  <a:lnTo>
                    <a:pt x="243698" y="251421"/>
                  </a:lnTo>
                  <a:lnTo>
                    <a:pt x="227977" y="269209"/>
                  </a:lnTo>
                  <a:lnTo>
                    <a:pt x="200746" y="307403"/>
                  </a:lnTo>
                  <a:lnTo>
                    <a:pt x="187237" y="346363"/>
                  </a:lnTo>
                  <a:lnTo>
                    <a:pt x="187770" y="387211"/>
                  </a:lnTo>
                  <a:lnTo>
                    <a:pt x="202666" y="431070"/>
                  </a:lnTo>
                  <a:lnTo>
                    <a:pt x="207503" y="436726"/>
                  </a:lnTo>
                  <a:lnTo>
                    <a:pt x="215026" y="441226"/>
                  </a:lnTo>
                  <a:lnTo>
                    <a:pt x="223811" y="444527"/>
                  </a:lnTo>
                  <a:lnTo>
                    <a:pt x="232435" y="446590"/>
                  </a:lnTo>
                  <a:lnTo>
                    <a:pt x="238661" y="446381"/>
                  </a:lnTo>
                  <a:lnTo>
                    <a:pt x="245217" y="444320"/>
                  </a:lnTo>
                  <a:lnTo>
                    <a:pt x="258571" y="438830"/>
                  </a:lnTo>
                  <a:lnTo>
                    <a:pt x="285646" y="429346"/>
                  </a:lnTo>
                  <a:lnTo>
                    <a:pt x="298527" y="419332"/>
                  </a:lnTo>
                  <a:lnTo>
                    <a:pt x="300571" y="403333"/>
                  </a:lnTo>
                  <a:lnTo>
                    <a:pt x="295134" y="375889"/>
                  </a:lnTo>
                  <a:lnTo>
                    <a:pt x="294663" y="368801"/>
                  </a:lnTo>
                  <a:lnTo>
                    <a:pt x="314945" y="332338"/>
                  </a:lnTo>
                  <a:lnTo>
                    <a:pt x="341060" y="303394"/>
                  </a:lnTo>
                  <a:lnTo>
                    <a:pt x="353605" y="288513"/>
                  </a:lnTo>
                  <a:lnTo>
                    <a:pt x="379981" y="244726"/>
                  </a:lnTo>
                  <a:lnTo>
                    <a:pt x="394046" y="197446"/>
                  </a:lnTo>
                  <a:lnTo>
                    <a:pt x="395636" y="149759"/>
                  </a:lnTo>
                  <a:lnTo>
                    <a:pt x="384585" y="104753"/>
                  </a:lnTo>
                  <a:lnTo>
                    <a:pt x="360730" y="65514"/>
                  </a:lnTo>
                  <a:lnTo>
                    <a:pt x="323548" y="32056"/>
                  </a:lnTo>
                  <a:lnTo>
                    <a:pt x="281574" y="10658"/>
                  </a:lnTo>
                  <a:lnTo>
                    <a:pt x="236665" y="308"/>
                  </a:lnTo>
                  <a:lnTo>
                    <a:pt x="190676" y="0"/>
                  </a:lnTo>
                  <a:close/>
                </a:path>
              </a:pathLst>
            </a:custGeom>
            <a:solidFill>
              <a:srgbClr val="B42B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0446" y="8258821"/>
              <a:ext cx="130146" cy="130179"/>
            </a:xfrm>
            <a:prstGeom prst="rect">
              <a:avLst/>
            </a:prstGeom>
          </p:spPr>
        </p:pic>
      </p:grpSp>
      <p:sp>
        <p:nvSpPr>
          <p:cNvPr id="60" name="角丸四角形吹き出し 59"/>
          <p:cNvSpPr/>
          <p:nvPr/>
        </p:nvSpPr>
        <p:spPr>
          <a:xfrm>
            <a:off x="7969250" y="8699500"/>
            <a:ext cx="2667000" cy="1219200"/>
          </a:xfrm>
          <a:prstGeom prst="wedgeRoundRectCallout">
            <a:avLst>
              <a:gd name="adj1" fmla="val -51309"/>
              <a:gd name="adj2" fmla="val 7500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一番下の枠内は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図書館様にて自由に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ご記入いただけます。</a:t>
            </a: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329423" y="9912747"/>
            <a:ext cx="60396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600" dirty="0">
                <a:solidFill>
                  <a:schemeClr val="bg1"/>
                </a:solidFill>
                <a:latin typeface="07やさしさアンチック" panose="02000600000000000000" pitchFamily="50" charset="-128"/>
                <a:ea typeface="07やさしさアンチック" panose="02000600000000000000" pitchFamily="50" charset="-128"/>
              </a:rPr>
              <a:t>▼オーディオブックのご利用はこちらから</a:t>
            </a: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249085" y="10175101"/>
            <a:ext cx="3932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200" dirty="0">
                <a:solidFill>
                  <a:schemeClr val="bg1"/>
                </a:solidFill>
                <a:latin typeface="07やさしさアンチック" panose="02000600000000000000" pitchFamily="50" charset="-128"/>
                <a:ea typeface="07やさしさアンチック" panose="02000600000000000000" pitchFamily="50" charset="-128"/>
              </a:rPr>
              <a:t>https://www.library-city-nagareyama.jp/audiobook/</a:t>
            </a:r>
          </a:p>
          <a:p>
            <a:pPr algn="r"/>
            <a:endParaRPr kumimoji="1" lang="en-US" altLang="ja-JP" sz="1200" dirty="0">
              <a:solidFill>
                <a:schemeClr val="bg1"/>
              </a:solidFill>
              <a:latin typeface="07やさしさアンチック" panose="02000600000000000000" pitchFamily="50" charset="-128"/>
              <a:ea typeface="07やさしさアンチック" panose="02000600000000000000" pitchFamily="50" charset="-128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3702050" y="10147300"/>
            <a:ext cx="35814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ja-JP" altLang="en-US" sz="1400" dirty="0">
                <a:solidFill>
                  <a:schemeClr val="bg1"/>
                </a:solidFill>
                <a:latin typeface="07やさしさアンチック" panose="02000600000000000000" pitchFamily="50" charset="-128"/>
                <a:ea typeface="07やさしさアンチック" panose="02000600000000000000" pitchFamily="50" charset="-128"/>
                <a:cs typeface="小塚ゴシック Pr6N B"/>
              </a:rPr>
              <a:t>流山</a:t>
            </a:r>
            <a:r>
              <a:rPr lang="zh-TW" altLang="en-US" sz="1400" dirty="0">
                <a:solidFill>
                  <a:schemeClr val="bg1"/>
                </a:solidFill>
                <a:latin typeface="07やさしさアンチック" panose="02000600000000000000" pitchFamily="50" charset="-128"/>
                <a:ea typeface="07やさしさアンチック" panose="02000600000000000000" pitchFamily="50" charset="-128"/>
                <a:cs typeface="小塚ゴシック Pr6N B"/>
              </a:rPr>
              <a:t>市立図書館</a:t>
            </a:r>
          </a:p>
        </p:txBody>
      </p:sp>
      <p:pic>
        <p:nvPicPr>
          <p:cNvPr id="64" name="図 63">
            <a:extLst>
              <a:ext uri="{FF2B5EF4-FFF2-40B4-BE49-F238E27FC236}">
                <a16:creationId xmlns:a16="http://schemas.microsoft.com/office/drawing/2014/main" id="{ABE7DCC9-68C3-4070-A258-A7ED85CD599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454534" y="9912747"/>
            <a:ext cx="571253" cy="56067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7556500" cy="1069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0" y="1079500"/>
            <a:ext cx="7556500" cy="365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4"/>
          </p:nvPr>
        </p:nvSpPr>
        <p:spPr>
          <a:xfrm>
            <a:off x="120650" y="546100"/>
            <a:ext cx="7315199" cy="3323987"/>
          </a:xfrm>
        </p:spPr>
        <p:txBody>
          <a:bodyPr/>
          <a:lstStyle/>
          <a:p>
            <a:pPr algn="l"/>
            <a:r>
              <a:rPr kumimoji="1" lang="ja-JP" altLang="en-US" dirty="0"/>
              <a:t>モノクロの印刷を行う場合は、下記の手順より実施ください。</a:t>
            </a:r>
            <a:endParaRPr kumimoji="1" lang="en-US" altLang="ja-JP" dirty="0"/>
          </a:p>
          <a:p>
            <a:pPr algn="l"/>
            <a:endParaRPr kumimoji="1" lang="en-US" altLang="ja-JP" dirty="0"/>
          </a:p>
          <a:p>
            <a:pPr algn="l"/>
            <a:r>
              <a:rPr kumimoji="1" lang="en-US" altLang="ja-JP" dirty="0"/>
              <a:t>&lt;</a:t>
            </a:r>
            <a:r>
              <a:rPr kumimoji="1" lang="ja-JP" altLang="en-US" dirty="0"/>
              <a:t>モノクロ印刷方法</a:t>
            </a:r>
            <a:r>
              <a:rPr kumimoji="1" lang="en-US" altLang="ja-JP" dirty="0"/>
              <a:t>&gt;</a:t>
            </a:r>
          </a:p>
          <a:p>
            <a:pPr algn="l"/>
            <a:r>
              <a:rPr kumimoji="1" lang="ja-JP" altLang="en-US" dirty="0"/>
              <a:t>①</a:t>
            </a:r>
            <a:r>
              <a:rPr kumimoji="1" lang="en-US" altLang="ja-JP" dirty="0"/>
              <a:t>PPT</a:t>
            </a:r>
            <a:r>
              <a:rPr kumimoji="1" lang="ja-JP" altLang="en-US" dirty="0"/>
              <a:t>の「ファイル」タブより、「印刷」を選択</a:t>
            </a:r>
            <a:endParaRPr kumimoji="1" lang="en-US" altLang="ja-JP" dirty="0"/>
          </a:p>
          <a:p>
            <a:pPr algn="l"/>
            <a:endParaRPr kumimoji="1" lang="en-US" altLang="ja-JP" dirty="0"/>
          </a:p>
          <a:p>
            <a:pPr algn="l"/>
            <a:r>
              <a:rPr kumimoji="1" lang="ja-JP" altLang="en-US" dirty="0"/>
              <a:t>②「グレースケール」を選択</a:t>
            </a:r>
            <a:endParaRPr kumimoji="1" lang="en-US" altLang="ja-JP" dirty="0"/>
          </a:p>
          <a:p>
            <a:pPr algn="l"/>
            <a:endParaRPr kumimoji="1" lang="en-US" altLang="ja-JP" dirty="0"/>
          </a:p>
          <a:p>
            <a:pPr algn="l"/>
            <a:r>
              <a:rPr kumimoji="1" lang="ja-JP" altLang="en-US" dirty="0"/>
              <a:t>③色味を確認いただき、印刷</a:t>
            </a:r>
            <a:endParaRPr kumimoji="1" lang="en-US" altLang="ja-JP" dirty="0"/>
          </a:p>
          <a:p>
            <a:pPr algn="l"/>
            <a:endParaRPr kumimoji="1" lang="en-US" altLang="ja-JP" dirty="0"/>
          </a:p>
          <a:p>
            <a:pPr algn="l"/>
            <a:endParaRPr kumimoji="1" lang="en-US" altLang="ja-JP" dirty="0"/>
          </a:p>
          <a:p>
            <a:pPr algn="l"/>
            <a:endParaRPr kumimoji="1" lang="ja-JP" altLang="en-US" dirty="0"/>
          </a:p>
          <a:p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850" y="3146015"/>
            <a:ext cx="4343400" cy="6795577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577850" y="5346700"/>
            <a:ext cx="1127487" cy="685800"/>
          </a:xfrm>
          <a:prstGeom prst="rect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2025650" y="9080500"/>
            <a:ext cx="2743200" cy="609600"/>
          </a:xfrm>
          <a:prstGeom prst="rect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70711" y="52705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①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770846" y="87111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②</a:t>
            </a:r>
          </a:p>
        </p:txBody>
      </p:sp>
    </p:spTree>
    <p:extLst>
      <p:ext uri="{BB962C8B-B14F-4D97-AF65-F5344CB8AC3E}">
        <p14:creationId xmlns:p14="http://schemas.microsoft.com/office/powerpoint/2010/main" val="3296861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127</Words>
  <Application>Microsoft Office PowerPoint</Application>
  <PresentationFormat>ユーザー設定</PresentationFormat>
  <Paragraphs>29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07やさしさアンチック</vt:lpstr>
      <vt:lpstr>Microsoft JhengHei UI</vt:lpstr>
      <vt:lpstr>Calibri</vt:lpstr>
      <vt:lpstr>Office Theme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落語コンテンツ紹介_2407</dc:title>
  <cp:lastModifiedBy>鴨川 薫</cp:lastModifiedBy>
  <cp:revision>6</cp:revision>
  <cp:lastPrinted>2024-08-02T01:48:15Z</cp:lastPrinted>
  <dcterms:created xsi:type="dcterms:W3CDTF">2024-07-03T00:40:32Z</dcterms:created>
  <dcterms:modified xsi:type="dcterms:W3CDTF">2024-08-02T01:52:46Z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2024-07-03T00:00:00Z</vt:filetime>
  </property>
  <property fmtid="{D5CDD505-2E9C-101B-9397-08002B2CF9AE}" pid="3" name="Creator">
    <vt:lpwstr>Adobe Illustrator 28.3 (Windows)</vt:lpwstr>
  </property>
  <property fmtid="{D5CDD505-2E9C-101B-9397-08002B2CF9AE}" pid="4" name="LastSaved">
    <vt:filetime>2024-07-03T00:00:00Z</vt:filetime>
  </property>
  <property fmtid="{D5CDD505-2E9C-101B-9397-08002B2CF9AE}" pid="5" name="Producer">
    <vt:lpwstr>Adobe PDF library 17.00</vt:lpwstr>
  </property>
</Properties>
</file>